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LXu2QHaaMoiNFtMxSAQkw==" hashData="mVWGBGC+lTeIgm9GwIpweQDH5+E1otYJu+pRjd1sPtCFmsbMmIrYHCQwh7518P2LPYPeszi/9+stiNoOM4qFig=="/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C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47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ECB7-6789-45B4-8D46-8E4A214FDE67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3E18-C7EF-405C-AEDD-B2570196CF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945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ECB7-6789-45B4-8D46-8E4A214FDE67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3E18-C7EF-405C-AEDD-B2570196CF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126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ECB7-6789-45B4-8D46-8E4A214FDE67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3E18-C7EF-405C-AEDD-B2570196CF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584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ECB7-6789-45B4-8D46-8E4A214FDE67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3E18-C7EF-405C-AEDD-B2570196CF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900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ECB7-6789-45B4-8D46-8E4A214FDE67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3E18-C7EF-405C-AEDD-B2570196CF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0911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ECB7-6789-45B4-8D46-8E4A214FDE67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3E18-C7EF-405C-AEDD-B2570196CF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278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ECB7-6789-45B4-8D46-8E4A214FDE67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3E18-C7EF-405C-AEDD-B2570196CF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99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ECB7-6789-45B4-8D46-8E4A214FDE67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3E18-C7EF-405C-AEDD-B2570196CF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830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ECB7-6789-45B4-8D46-8E4A214FDE67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3E18-C7EF-405C-AEDD-B2570196CF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46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ECB7-6789-45B4-8D46-8E4A214FDE67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3E18-C7EF-405C-AEDD-B2570196CF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888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ECB7-6789-45B4-8D46-8E4A214FDE67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3E18-C7EF-405C-AEDD-B2570196CF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259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1ECB7-6789-45B4-8D46-8E4A214FDE67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43E18-C7EF-405C-AEDD-B2570196CF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76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95487"/>
            <a:ext cx="7772400" cy="1102519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l"/>
            <a:r>
              <a:rPr lang="nl-NL" sz="8800" dirty="0" smtClean="0">
                <a:solidFill>
                  <a:srgbClr val="EEC1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Welkom</a:t>
            </a:r>
            <a:endParaRPr lang="nl-NL" sz="8800" dirty="0">
              <a:solidFill>
                <a:srgbClr val="EEC1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55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467544" y="249493"/>
            <a:ext cx="648072" cy="4626514"/>
          </a:xfrm>
          <a:prstGeom prst="rect">
            <a:avLst/>
          </a:prstGeom>
          <a:solidFill>
            <a:srgbClr val="EEC100"/>
          </a:solidFill>
          <a:ln w="444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 flipH="1">
            <a:off x="467544" y="249492"/>
            <a:ext cx="3312368" cy="738082"/>
          </a:xfrm>
          <a:prstGeom prst="rect">
            <a:avLst/>
          </a:prstGeom>
          <a:solidFill>
            <a:srgbClr val="EEC100"/>
          </a:solidFill>
          <a:ln w="444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25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Inhoudsopgave</a:t>
            </a:r>
            <a:endParaRPr lang="nl-NL" sz="25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467544" y="2110268"/>
            <a:ext cx="2304255" cy="441049"/>
          </a:xfrm>
          <a:prstGeom prst="rect">
            <a:avLst/>
          </a:prstGeom>
          <a:solidFill>
            <a:srgbClr val="EEC100"/>
          </a:solidFill>
          <a:ln w="444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Methode</a:t>
            </a:r>
            <a:endParaRPr lang="nl-NL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467544" y="2879586"/>
            <a:ext cx="2304255" cy="441049"/>
          </a:xfrm>
          <a:prstGeom prst="rect">
            <a:avLst/>
          </a:prstGeom>
          <a:solidFill>
            <a:srgbClr val="EEC100"/>
          </a:solidFill>
          <a:ln w="444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Resultaten</a:t>
            </a:r>
            <a:endParaRPr lang="nl-NL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467544" y="3657273"/>
            <a:ext cx="2304255" cy="441049"/>
          </a:xfrm>
          <a:prstGeom prst="rect">
            <a:avLst/>
          </a:prstGeom>
          <a:solidFill>
            <a:srgbClr val="EEC100"/>
          </a:solidFill>
          <a:ln w="444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Conclusie</a:t>
            </a:r>
            <a:endParaRPr lang="nl-NL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467544" y="4434958"/>
            <a:ext cx="2304255" cy="441049"/>
          </a:xfrm>
          <a:prstGeom prst="rect">
            <a:avLst/>
          </a:prstGeom>
          <a:solidFill>
            <a:srgbClr val="EEC100"/>
          </a:solidFill>
          <a:ln w="444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Discussie</a:t>
            </a:r>
            <a:endParaRPr lang="nl-NL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467544" y="1275606"/>
            <a:ext cx="2304255" cy="441049"/>
          </a:xfrm>
          <a:prstGeom prst="rect">
            <a:avLst/>
          </a:prstGeom>
          <a:solidFill>
            <a:srgbClr val="EEC100"/>
          </a:solidFill>
          <a:ln w="444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Doel</a:t>
            </a:r>
            <a:endParaRPr lang="nl-NL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Rechthoek 31"/>
          <p:cNvSpPr/>
          <p:nvPr/>
        </p:nvSpPr>
        <p:spPr>
          <a:xfrm>
            <a:off x="467544" y="249492"/>
            <a:ext cx="648072" cy="4626514"/>
          </a:xfrm>
          <a:prstGeom prst="rect">
            <a:avLst/>
          </a:prstGeom>
          <a:solidFill>
            <a:srgbClr val="EEC100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222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 animBg="1"/>
      <p:bldP spid="10" grpId="0" uiExpand="1" build="allAtOnce" animBg="1"/>
      <p:bldP spid="11" grpId="0" uiExpand="1" build="allAtOnce" animBg="1"/>
      <p:bldP spid="12" grpId="0" uiExpand="1" build="allAtOnce" animBg="1"/>
      <p:bldP spid="18" grpId="0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467544" y="249492"/>
            <a:ext cx="3307346" cy="4894007"/>
            <a:chOff x="467544" y="249492"/>
            <a:chExt cx="3307346" cy="4894007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" name="Rechthoek 3"/>
            <p:cNvSpPr/>
            <p:nvPr/>
          </p:nvSpPr>
          <p:spPr>
            <a:xfrm>
              <a:off x="467544" y="249492"/>
              <a:ext cx="648072" cy="4894007"/>
            </a:xfrm>
            <a:prstGeom prst="rect">
              <a:avLst/>
            </a:prstGeom>
            <a:solidFill>
              <a:srgbClr val="EEC100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/>
            <p:cNvSpPr/>
            <p:nvPr/>
          </p:nvSpPr>
          <p:spPr>
            <a:xfrm flipH="1">
              <a:off x="1110594" y="249493"/>
              <a:ext cx="2664296" cy="738082"/>
            </a:xfrm>
            <a:prstGeom prst="rect">
              <a:avLst/>
            </a:prstGeom>
            <a:solidFill>
              <a:srgbClr val="EEC100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nl-NL" sz="25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Doel</a:t>
              </a:r>
              <a:endParaRPr lang="nl-NL" sz="2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842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467544" y="0"/>
            <a:ext cx="3307346" cy="5143500"/>
            <a:chOff x="467544" y="0"/>
            <a:chExt cx="3307346" cy="514350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" name="Rechthoek 3"/>
            <p:cNvSpPr/>
            <p:nvPr/>
          </p:nvSpPr>
          <p:spPr>
            <a:xfrm>
              <a:off x="467544" y="0"/>
              <a:ext cx="648072" cy="5143500"/>
            </a:xfrm>
            <a:prstGeom prst="rect">
              <a:avLst/>
            </a:prstGeom>
            <a:solidFill>
              <a:srgbClr val="EEC100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/>
            <p:cNvSpPr/>
            <p:nvPr/>
          </p:nvSpPr>
          <p:spPr>
            <a:xfrm flipH="1">
              <a:off x="1110594" y="249493"/>
              <a:ext cx="2664296" cy="738082"/>
            </a:xfrm>
            <a:prstGeom prst="rect">
              <a:avLst/>
            </a:prstGeom>
            <a:solidFill>
              <a:srgbClr val="EEC100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nl-NL" sz="25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Methode</a:t>
              </a:r>
              <a:endParaRPr lang="nl-NL" sz="2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5426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467544" y="0"/>
            <a:ext cx="3307346" cy="5143500"/>
            <a:chOff x="467544" y="0"/>
            <a:chExt cx="3307346" cy="514350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" name="Rechthoek 3"/>
            <p:cNvSpPr/>
            <p:nvPr/>
          </p:nvSpPr>
          <p:spPr>
            <a:xfrm>
              <a:off x="467544" y="0"/>
              <a:ext cx="648072" cy="5143500"/>
            </a:xfrm>
            <a:prstGeom prst="rect">
              <a:avLst/>
            </a:prstGeom>
            <a:solidFill>
              <a:srgbClr val="EEC100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/>
            <p:cNvSpPr/>
            <p:nvPr/>
          </p:nvSpPr>
          <p:spPr>
            <a:xfrm flipH="1">
              <a:off x="1110594" y="249493"/>
              <a:ext cx="2664296" cy="738082"/>
            </a:xfrm>
            <a:prstGeom prst="rect">
              <a:avLst/>
            </a:prstGeom>
            <a:solidFill>
              <a:srgbClr val="EEC100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nl-NL" sz="25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Resultaten</a:t>
              </a:r>
              <a:endParaRPr lang="nl-NL" sz="2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004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467544" y="0"/>
            <a:ext cx="3307346" cy="5143500"/>
            <a:chOff x="467544" y="0"/>
            <a:chExt cx="3307346" cy="514350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" name="Rechthoek 3"/>
            <p:cNvSpPr/>
            <p:nvPr/>
          </p:nvSpPr>
          <p:spPr>
            <a:xfrm>
              <a:off x="467544" y="0"/>
              <a:ext cx="648072" cy="5143500"/>
            </a:xfrm>
            <a:prstGeom prst="rect">
              <a:avLst/>
            </a:prstGeom>
            <a:solidFill>
              <a:srgbClr val="EEC100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/>
            <p:cNvSpPr/>
            <p:nvPr/>
          </p:nvSpPr>
          <p:spPr>
            <a:xfrm flipH="1">
              <a:off x="1110594" y="249493"/>
              <a:ext cx="2664296" cy="738082"/>
            </a:xfrm>
            <a:prstGeom prst="rect">
              <a:avLst/>
            </a:prstGeom>
            <a:solidFill>
              <a:srgbClr val="EEC100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nl-NL" sz="25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Conclusie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3850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467544" y="0"/>
            <a:ext cx="3307346" cy="4011910"/>
            <a:chOff x="467544" y="0"/>
            <a:chExt cx="3307346" cy="401191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" name="Rechthoek 3"/>
            <p:cNvSpPr/>
            <p:nvPr/>
          </p:nvSpPr>
          <p:spPr>
            <a:xfrm>
              <a:off x="467544" y="0"/>
              <a:ext cx="648072" cy="4011910"/>
            </a:xfrm>
            <a:prstGeom prst="rect">
              <a:avLst/>
            </a:prstGeom>
            <a:solidFill>
              <a:srgbClr val="EEC100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/>
            <p:cNvSpPr/>
            <p:nvPr/>
          </p:nvSpPr>
          <p:spPr>
            <a:xfrm flipH="1">
              <a:off x="1110594" y="249493"/>
              <a:ext cx="2664296" cy="738082"/>
            </a:xfrm>
            <a:prstGeom prst="rect">
              <a:avLst/>
            </a:prstGeom>
            <a:solidFill>
              <a:srgbClr val="EEC100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nl-NL" sz="25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Discussie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9600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95487"/>
            <a:ext cx="7772400" cy="1102519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l"/>
            <a:r>
              <a:rPr lang="nl-NL" sz="8800" dirty="0" smtClean="0">
                <a:solidFill>
                  <a:srgbClr val="EEC1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End</a:t>
            </a:r>
            <a:endParaRPr lang="nl-NL" sz="8800" dirty="0">
              <a:solidFill>
                <a:srgbClr val="EEC1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79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14</Words>
  <Application>Microsoft Office PowerPoint</Application>
  <PresentationFormat>Diavoorstelling (16:9)</PresentationFormat>
  <Paragraphs>13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Kantoorthema</vt:lpstr>
      <vt:lpstr>Welkom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The End</vt:lpstr>
    </vt:vector>
  </TitlesOfParts>
  <Company>ROC van Twente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GGS01</dc:creator>
  <cp:lastModifiedBy>Gijs Gasthuis</cp:lastModifiedBy>
  <cp:revision>11</cp:revision>
  <dcterms:created xsi:type="dcterms:W3CDTF">2017-01-18T13:31:10Z</dcterms:created>
  <dcterms:modified xsi:type="dcterms:W3CDTF">2017-03-20T11:08:34Z</dcterms:modified>
</cp:coreProperties>
</file>